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6" Type="http://schemas.openxmlformats.org/officeDocument/2006/relationships/viewProps" Target="viewProps.xml" /><Relationship Id="rId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8" Type="http://schemas.openxmlformats.org/officeDocument/2006/relationships/tableStyles" Target="tableStyles.xml" /><Relationship Id="rId7" Type="http://schemas.openxmlformats.org/officeDocument/2006/relationships/theme" Target="theme/theme1.xml" 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Przykładowa prezentacja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Janusz Pawlicki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Mona Lisa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Mona Lisa (wł. Gioconda) – obraz olejny namalowany na topolowej desce przez Leonarda da Vinci, artystę włoskiego renesansu. Jego nazwa pochodzi od słowa mona, które w dialekcie toskańskim jest skrótem od tytułu ma donna („moja pani”) oraz imienia domniemanego tematu portretu, zaś we wł. i hiszp. znany jest jako La Gioconda, a we fr. La Joconde, od nazwy rodu kupca zamawiającego to dzieło. źródło: Wikipedia - Mona Lisa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Obraz</a:t>
            </a:r>
          </a:p>
        </p:txBody>
      </p:sp>
      <p:pic>
        <p:nvPicPr>
          <p:cNvPr descr="Mona_Lisa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606800" y="1193800"/>
            <a:ext cx="19304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Mona Lisa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Przykładowa prezentacja</dc:title>
  <dc:creator>Janusz Pawlicki</dc:creator>
  <cp:keywords/>
  <dcterms:created xsi:type="dcterms:W3CDTF">2023-10-12T11:56:14Z</dcterms:created>
  <dcterms:modified xsi:type="dcterms:W3CDTF">2023-10-12T11:56:14Z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